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andlee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andle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ea7a3d07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ea7a3d07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ea7a3d077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ea7a3d077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2ea7a3d07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2ea7a3d07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2ea7a3d077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2ea7a3d07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2ea7a3d077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2ea7a3d07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2ea7a3d07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2ea7a3d07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67250" y="0"/>
            <a:ext cx="8209500" cy="49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1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While having fun in Chemistry class, you get your hands dirty doing a lab. You wash your hands using one of the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sinks. You rinse for 2 seconds.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(Fill the beaker with water for about 2 seconds, you may count out loud.)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Use the balance (after zeroing/ taring with an empty beaker) to weigh the water (but not the beaker) in grams.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a. Assuming it is pure water, how many molecules of water did you use to rinse your hands?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b. How many total atoms did you use?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467250" y="0"/>
            <a:ext cx="8209500" cy="4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2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After doing all of these chemistry calculations, you are hungry. You decide to have a bag of chips. Do not actually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eat the chips!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a. How many moles of sodium (NaCl) did you just consume after eating the entire bag?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b. How many atoms of sodium did you consume?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467250" y="0"/>
            <a:ext cx="8209500" cy="4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3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Doing the chemistry problems is now making you thirsty. You decide that you should have a can of soda.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a. How many moles of sugar (C</a:t>
            </a:r>
            <a:r>
              <a:rPr baseline="-25000"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12</a:t>
            </a: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H</a:t>
            </a:r>
            <a:r>
              <a:rPr baseline="-25000"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22</a:t>
            </a: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O</a:t>
            </a:r>
            <a:r>
              <a:rPr baseline="-25000"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11</a:t>
            </a: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) did you just consume?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b. How many molecules of sugar did you just consume?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*Bonus: What is the molecular structure of this sugar molecule?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467250" y="0"/>
            <a:ext cx="82095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4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 chef finds a new recipe that calls for 2 spoonfuls of sodium chloride.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a. How many moles of sodium chloride did she use?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b. How many formula units of sodium chloride did she use?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c. How many total atoms of sodium and chlorine are in the recipe?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73" name="Google Shape;73;p16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467250" y="0"/>
            <a:ext cx="82095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5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After eating a bunch of junk food, you decide to have a (semi-healthy) granola bar.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a. How many moles of potassium are in your granola bar?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b. How many atoms of potassium would you consume if you ate the whole package?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467250" y="0"/>
            <a:ext cx="82095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6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Each of the problems below contains an error. The black font is the question, the blue font is the student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work, marked wrong with a red X. Identify the mistake and provide a sentence explanation of how to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correct the problem.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85" name="Google Shape;85;p18"/>
          <p:cNvPicPr preferRelativeResize="0"/>
          <p:nvPr/>
        </p:nvPicPr>
        <p:blipFill rotWithShape="1">
          <a:blip r:embed="rId3">
            <a:alphaModFix/>
          </a:blip>
          <a:srcRect b="42065" l="29719" r="25362" t="31236"/>
          <a:stretch/>
        </p:blipFill>
        <p:spPr>
          <a:xfrm>
            <a:off x="873825" y="2536021"/>
            <a:ext cx="7018949" cy="260748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8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/>
          <p:nvPr/>
        </p:nvSpPr>
        <p:spPr>
          <a:xfrm>
            <a:off x="105500" y="93775"/>
            <a:ext cx="8880300" cy="4923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9"/>
          <p:cNvSpPr txBox="1"/>
          <p:nvPr/>
        </p:nvSpPr>
        <p:spPr>
          <a:xfrm>
            <a:off x="467250" y="0"/>
            <a:ext cx="8209500" cy="65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Station 7</a:t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Create and solve a stoichiometry test question.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1. Write a problem converting from one unit to another (ex: mass to molecules)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2. Show how to solve the problem (using dimensional analysis – be sure to cancel units!)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3. Box your answer.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4. Swap your problem with a partner in your group to check that the question makes sense.</a:t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