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521225" y="554350"/>
            <a:ext cx="303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2"/>
                </a:solidFill>
              </a:rPr>
              <a:t>C</a:t>
            </a:r>
            <a:r>
              <a:rPr baseline="-25000" lang="en" sz="2000">
                <a:solidFill>
                  <a:schemeClr val="dk2"/>
                </a:solidFill>
              </a:rPr>
              <a:t>3</a:t>
            </a:r>
            <a:r>
              <a:rPr lang="en" sz="2000">
                <a:solidFill>
                  <a:schemeClr val="dk2"/>
                </a:solidFill>
              </a:rPr>
              <a:t>H</a:t>
            </a:r>
            <a:r>
              <a:rPr baseline="-25000" lang="en" sz="2000">
                <a:solidFill>
                  <a:schemeClr val="dk2"/>
                </a:solidFill>
              </a:rPr>
              <a:t>7</a:t>
            </a:r>
            <a:r>
              <a:rPr lang="en" sz="2000">
                <a:solidFill>
                  <a:schemeClr val="dk2"/>
                </a:solidFill>
              </a:rPr>
              <a:t>Br</a:t>
            </a:r>
            <a:endParaRPr sz="2000">
              <a:solidFill>
                <a:schemeClr val="dk2"/>
              </a:solidFill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950700" y="2156100"/>
            <a:ext cx="303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2"/>
                </a:solidFill>
              </a:rPr>
              <a:t>C</a:t>
            </a:r>
            <a:r>
              <a:rPr baseline="-25000" lang="en" sz="2000">
                <a:solidFill>
                  <a:schemeClr val="dk2"/>
                </a:solidFill>
              </a:rPr>
              <a:t>3</a:t>
            </a:r>
            <a:r>
              <a:rPr lang="en" sz="2000">
                <a:solidFill>
                  <a:schemeClr val="dk2"/>
                </a:solidFill>
              </a:rPr>
              <a:t>H</a:t>
            </a:r>
            <a:r>
              <a:rPr baseline="-25000" lang="en" sz="2000">
                <a:solidFill>
                  <a:schemeClr val="dk2"/>
                </a:solidFill>
              </a:rPr>
              <a:t>7</a:t>
            </a:r>
            <a:r>
              <a:rPr lang="en" sz="2000">
                <a:solidFill>
                  <a:schemeClr val="dk2"/>
                </a:solidFill>
              </a:rPr>
              <a:t>OH</a:t>
            </a:r>
            <a:endParaRPr sz="2000">
              <a:solidFill>
                <a:schemeClr val="dk2"/>
              </a:solidFill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600875" y="3757850"/>
            <a:ext cx="303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2"/>
                </a:solidFill>
              </a:rPr>
              <a:t>(</a:t>
            </a:r>
            <a:r>
              <a:rPr lang="en" sz="2000">
                <a:solidFill>
                  <a:schemeClr val="dk2"/>
                </a:solidFill>
              </a:rPr>
              <a:t>CH</a:t>
            </a:r>
            <a:r>
              <a:rPr baseline="-25000" lang="en" sz="2000">
                <a:solidFill>
                  <a:schemeClr val="dk2"/>
                </a:solidFill>
              </a:rPr>
              <a:t>3</a:t>
            </a:r>
            <a:r>
              <a:rPr lang="en" sz="2000">
                <a:solidFill>
                  <a:schemeClr val="dk2"/>
                </a:solidFill>
              </a:rPr>
              <a:t>)</a:t>
            </a:r>
            <a:r>
              <a:rPr baseline="-25000" lang="en" sz="2000">
                <a:solidFill>
                  <a:schemeClr val="dk2"/>
                </a:solidFill>
              </a:rPr>
              <a:t>2</a:t>
            </a:r>
            <a:r>
              <a:rPr lang="en" sz="2000">
                <a:solidFill>
                  <a:schemeClr val="dk2"/>
                </a:solidFill>
              </a:rPr>
              <a:t>CHCH(CH</a:t>
            </a:r>
            <a:r>
              <a:rPr baseline="-25000" lang="en" sz="2000">
                <a:solidFill>
                  <a:schemeClr val="dk2"/>
                </a:solidFill>
              </a:rPr>
              <a:t>3</a:t>
            </a:r>
            <a:r>
              <a:rPr lang="en" sz="2000">
                <a:solidFill>
                  <a:schemeClr val="dk2"/>
                </a:solidFill>
              </a:rPr>
              <a:t>)</a:t>
            </a:r>
            <a:r>
              <a:rPr baseline="-25000" lang="en" sz="2000">
                <a:solidFill>
                  <a:schemeClr val="dk2"/>
                </a:solidFill>
              </a:rPr>
              <a:t>2</a:t>
            </a:r>
            <a:endParaRPr baseline="-25000" sz="2000">
              <a:solidFill>
                <a:schemeClr val="dk2"/>
              </a:solidFill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606400" y="627050"/>
            <a:ext cx="303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2"/>
                </a:solidFill>
              </a:rPr>
              <a:t>C</a:t>
            </a:r>
            <a:r>
              <a:rPr baseline="-25000" lang="en" sz="2000">
                <a:solidFill>
                  <a:schemeClr val="dk2"/>
                </a:solidFill>
              </a:rPr>
              <a:t>2</a:t>
            </a:r>
            <a:r>
              <a:rPr lang="en" sz="2000">
                <a:solidFill>
                  <a:schemeClr val="dk2"/>
                </a:solidFill>
              </a:rPr>
              <a:t>H</a:t>
            </a:r>
            <a:r>
              <a:rPr baseline="-25000" lang="en" sz="2000">
                <a:solidFill>
                  <a:schemeClr val="dk2"/>
                </a:solidFill>
              </a:rPr>
              <a:t>5</a:t>
            </a:r>
            <a:r>
              <a:rPr lang="en" sz="2000">
                <a:solidFill>
                  <a:schemeClr val="dk2"/>
                </a:solidFill>
              </a:rPr>
              <a:t>CHO</a:t>
            </a:r>
            <a:endParaRPr sz="2000">
              <a:solidFill>
                <a:schemeClr val="dk2"/>
              </a:solidFill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3981300" y="2000250"/>
            <a:ext cx="9594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2"/>
                </a:solidFill>
              </a:rPr>
              <a:t>C</a:t>
            </a:r>
            <a:r>
              <a:rPr baseline="-25000" lang="en" sz="2000">
                <a:solidFill>
                  <a:schemeClr val="dk2"/>
                </a:solidFill>
              </a:rPr>
              <a:t>7</a:t>
            </a:r>
            <a:r>
              <a:rPr lang="en" sz="2000">
                <a:solidFill>
                  <a:schemeClr val="dk2"/>
                </a:solidFill>
              </a:rPr>
              <a:t>H</a:t>
            </a:r>
            <a:r>
              <a:rPr baseline="-25000" lang="en" sz="2000">
                <a:solidFill>
                  <a:schemeClr val="dk2"/>
                </a:solidFill>
              </a:rPr>
              <a:t>16</a:t>
            </a:r>
            <a:endParaRPr baseline="-25000" sz="2000">
              <a:solidFill>
                <a:schemeClr val="dk2"/>
              </a:solidFill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4123325" y="3757850"/>
            <a:ext cx="303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2"/>
                </a:solidFill>
              </a:rPr>
              <a:t>CH</a:t>
            </a:r>
            <a:r>
              <a:rPr baseline="-25000" lang="en" sz="2000">
                <a:solidFill>
                  <a:schemeClr val="dk2"/>
                </a:solidFill>
              </a:rPr>
              <a:t>3</a:t>
            </a:r>
            <a:r>
              <a:rPr lang="en" sz="2000">
                <a:solidFill>
                  <a:schemeClr val="dk2"/>
                </a:solidFill>
              </a:rPr>
              <a:t>CH</a:t>
            </a:r>
            <a:r>
              <a:rPr baseline="-25000" lang="en" sz="2000">
                <a:solidFill>
                  <a:schemeClr val="dk2"/>
                </a:solidFill>
              </a:rPr>
              <a:t>2</a:t>
            </a:r>
            <a:r>
              <a:rPr lang="en" sz="2000">
                <a:solidFill>
                  <a:schemeClr val="dk2"/>
                </a:solidFill>
              </a:rPr>
              <a:t>OH</a:t>
            </a:r>
            <a:endParaRPr sz="2000">
              <a:solidFill>
                <a:schemeClr val="dk2"/>
              </a:solidFill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6459775" y="2000250"/>
            <a:ext cx="17853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2"/>
                </a:solidFill>
              </a:rPr>
              <a:t>C</a:t>
            </a:r>
            <a:r>
              <a:rPr baseline="-25000" lang="en" sz="2000">
                <a:solidFill>
                  <a:schemeClr val="dk2"/>
                </a:solidFill>
              </a:rPr>
              <a:t>4</a:t>
            </a:r>
            <a:r>
              <a:rPr lang="en" sz="2000">
                <a:solidFill>
                  <a:schemeClr val="dk2"/>
                </a:solidFill>
              </a:rPr>
              <a:t>H</a:t>
            </a:r>
            <a:r>
              <a:rPr baseline="-25000" lang="en" sz="2000">
                <a:solidFill>
                  <a:schemeClr val="dk2"/>
                </a:solidFill>
              </a:rPr>
              <a:t>8</a:t>
            </a:r>
            <a:r>
              <a:rPr lang="en" sz="2000">
                <a:solidFill>
                  <a:schemeClr val="dk2"/>
                </a:solidFill>
              </a:rPr>
              <a:t>Cl</a:t>
            </a:r>
            <a:r>
              <a:rPr baseline="-25000" lang="en" sz="2000">
                <a:solidFill>
                  <a:schemeClr val="dk2"/>
                </a:solidFill>
              </a:rPr>
              <a:t>2</a:t>
            </a:r>
            <a:endParaRPr baseline="-25000" sz="2000">
              <a:solidFill>
                <a:schemeClr val="dk2"/>
              </a:solidFill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5637000" y="554350"/>
            <a:ext cx="303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2"/>
                </a:solidFill>
              </a:rPr>
              <a:t>C</a:t>
            </a:r>
            <a:r>
              <a:rPr baseline="-25000" lang="en" sz="2000">
                <a:solidFill>
                  <a:schemeClr val="dk2"/>
                </a:solidFill>
              </a:rPr>
              <a:t>5</a:t>
            </a:r>
            <a:r>
              <a:rPr lang="en" sz="2000">
                <a:solidFill>
                  <a:schemeClr val="dk2"/>
                </a:solidFill>
              </a:rPr>
              <a:t>H</a:t>
            </a:r>
            <a:r>
              <a:rPr baseline="-25000" lang="en" sz="2000">
                <a:solidFill>
                  <a:schemeClr val="dk2"/>
                </a:solidFill>
              </a:rPr>
              <a:t>9</a:t>
            </a:r>
            <a:r>
              <a:rPr lang="en" sz="2000">
                <a:solidFill>
                  <a:schemeClr val="dk2"/>
                </a:solidFill>
              </a:rPr>
              <a:t>NO</a:t>
            </a:r>
            <a:endParaRPr sz="2000">
              <a:solidFill>
                <a:schemeClr val="dk2"/>
              </a:solidFill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6904525" y="3931025"/>
            <a:ext cx="12675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2"/>
                </a:solidFill>
              </a:rPr>
              <a:t>C</a:t>
            </a:r>
            <a:r>
              <a:rPr baseline="-25000" lang="en" sz="2000">
                <a:solidFill>
                  <a:schemeClr val="dk2"/>
                </a:solidFill>
              </a:rPr>
              <a:t>7</a:t>
            </a:r>
            <a:r>
              <a:rPr lang="en" sz="2000">
                <a:solidFill>
                  <a:schemeClr val="dk2"/>
                </a:solidFill>
              </a:rPr>
              <a:t>H</a:t>
            </a:r>
            <a:r>
              <a:rPr baseline="-25000" lang="en" sz="2000">
                <a:solidFill>
                  <a:schemeClr val="dk2"/>
                </a:solidFill>
              </a:rPr>
              <a:t>7</a:t>
            </a:r>
            <a:r>
              <a:rPr lang="en" sz="2000">
                <a:solidFill>
                  <a:schemeClr val="dk2"/>
                </a:solidFill>
              </a:rPr>
              <a:t>Cl</a:t>
            </a:r>
            <a:endParaRPr sz="20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